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5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7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8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9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10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1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2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13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14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15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notesSlides/notesSlide16.xml" ContentType="application/vnd.openxmlformats-officedocument.presentationml.notesSlide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4998983" r:id="rId2"/>
    <p:sldId id="14998824" r:id="rId3"/>
    <p:sldId id="14998922" r:id="rId4"/>
    <p:sldId id="14998923" r:id="rId5"/>
    <p:sldId id="14998970" r:id="rId6"/>
    <p:sldId id="14998974" r:id="rId7"/>
    <p:sldId id="14998978" r:id="rId8"/>
    <p:sldId id="14998949" r:id="rId9"/>
    <p:sldId id="14998977" r:id="rId10"/>
    <p:sldId id="14998933" r:id="rId11"/>
    <p:sldId id="14998934" r:id="rId12"/>
    <p:sldId id="14998961" r:id="rId13"/>
    <p:sldId id="14998936" r:id="rId14"/>
    <p:sldId id="14998971" r:id="rId15"/>
    <p:sldId id="14998981" r:id="rId16"/>
    <p:sldId id="14998980" r:id="rId17"/>
    <p:sldId id="14998982" r:id="rId18"/>
    <p:sldId id="1499894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8" y="120"/>
      </p:cViewPr>
      <p:guideLst>
        <p:guide orient="horz" pos="23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26" Type="http://schemas.openxmlformats.org/officeDocument/2006/relationships/tags" Target="../tags/tag191.xml"/><Relationship Id="rId39" Type="http://schemas.openxmlformats.org/officeDocument/2006/relationships/image" Target="../media/image52.png"/><Relationship Id="rId21" Type="http://schemas.openxmlformats.org/officeDocument/2006/relationships/tags" Target="../tags/tag186.xml"/><Relationship Id="rId34" Type="http://schemas.openxmlformats.org/officeDocument/2006/relationships/image" Target="../media/image47.png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5" Type="http://schemas.openxmlformats.org/officeDocument/2006/relationships/tags" Target="../tags/tag190.xml"/><Relationship Id="rId33" Type="http://schemas.openxmlformats.org/officeDocument/2006/relationships/image" Target="../media/image5.png"/><Relationship Id="rId38" Type="http://schemas.openxmlformats.org/officeDocument/2006/relationships/image" Target="../media/image51.png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tags" Target="../tags/tag185.xml"/><Relationship Id="rId29" Type="http://schemas.openxmlformats.org/officeDocument/2006/relationships/tags" Target="../tags/tag194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24" Type="http://schemas.openxmlformats.org/officeDocument/2006/relationships/tags" Target="../tags/tag189.xml"/><Relationship Id="rId32" Type="http://schemas.openxmlformats.org/officeDocument/2006/relationships/slide" Target="slide1.xml"/><Relationship Id="rId37" Type="http://schemas.openxmlformats.org/officeDocument/2006/relationships/image" Target="../media/image50.png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tags" Target="../tags/tag188.xml"/><Relationship Id="rId28" Type="http://schemas.openxmlformats.org/officeDocument/2006/relationships/tags" Target="../tags/tag193.xml"/><Relationship Id="rId36" Type="http://schemas.openxmlformats.org/officeDocument/2006/relationships/image" Target="../media/image49.png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31" Type="http://schemas.openxmlformats.org/officeDocument/2006/relationships/notesSlide" Target="../notesSlides/notesSlide9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tags" Target="../tags/tag187.xml"/><Relationship Id="rId27" Type="http://schemas.openxmlformats.org/officeDocument/2006/relationships/tags" Target="../tags/tag192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48.png"/><Relationship Id="rId8" Type="http://schemas.openxmlformats.org/officeDocument/2006/relationships/tags" Target="../tags/tag173.xml"/><Relationship Id="rId3" Type="http://schemas.openxmlformats.org/officeDocument/2006/relationships/tags" Target="../tags/tag16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07.xml"/><Relationship Id="rId18" Type="http://schemas.openxmlformats.org/officeDocument/2006/relationships/tags" Target="../tags/tag212.xml"/><Relationship Id="rId26" Type="http://schemas.openxmlformats.org/officeDocument/2006/relationships/tags" Target="../tags/tag220.xml"/><Relationship Id="rId39" Type="http://schemas.openxmlformats.org/officeDocument/2006/relationships/image" Target="../media/image58.png"/><Relationship Id="rId21" Type="http://schemas.openxmlformats.org/officeDocument/2006/relationships/tags" Target="../tags/tag215.xml"/><Relationship Id="rId34" Type="http://schemas.openxmlformats.org/officeDocument/2006/relationships/image" Target="../media/image53.png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tags" Target="../tags/tag211.xml"/><Relationship Id="rId25" Type="http://schemas.openxmlformats.org/officeDocument/2006/relationships/tags" Target="../tags/tag219.xml"/><Relationship Id="rId33" Type="http://schemas.openxmlformats.org/officeDocument/2006/relationships/image" Target="../media/image5.png"/><Relationship Id="rId38" Type="http://schemas.openxmlformats.org/officeDocument/2006/relationships/image" Target="../media/image57.png"/><Relationship Id="rId2" Type="http://schemas.openxmlformats.org/officeDocument/2006/relationships/tags" Target="../tags/tag196.xml"/><Relationship Id="rId16" Type="http://schemas.openxmlformats.org/officeDocument/2006/relationships/tags" Target="../tags/tag210.xml"/><Relationship Id="rId20" Type="http://schemas.openxmlformats.org/officeDocument/2006/relationships/tags" Target="../tags/tag214.xml"/><Relationship Id="rId29" Type="http://schemas.openxmlformats.org/officeDocument/2006/relationships/tags" Target="../tags/tag223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24" Type="http://schemas.openxmlformats.org/officeDocument/2006/relationships/tags" Target="../tags/tag218.xml"/><Relationship Id="rId32" Type="http://schemas.openxmlformats.org/officeDocument/2006/relationships/slide" Target="slide1.xml"/><Relationship Id="rId37" Type="http://schemas.openxmlformats.org/officeDocument/2006/relationships/image" Target="../media/image56.png"/><Relationship Id="rId5" Type="http://schemas.openxmlformats.org/officeDocument/2006/relationships/tags" Target="../tags/tag199.xml"/><Relationship Id="rId15" Type="http://schemas.openxmlformats.org/officeDocument/2006/relationships/tags" Target="../tags/tag209.xml"/><Relationship Id="rId23" Type="http://schemas.openxmlformats.org/officeDocument/2006/relationships/tags" Target="../tags/tag217.xml"/><Relationship Id="rId28" Type="http://schemas.openxmlformats.org/officeDocument/2006/relationships/tags" Target="../tags/tag222.xml"/><Relationship Id="rId36" Type="http://schemas.openxmlformats.org/officeDocument/2006/relationships/image" Target="../media/image55.png"/><Relationship Id="rId10" Type="http://schemas.openxmlformats.org/officeDocument/2006/relationships/tags" Target="../tags/tag204.xml"/><Relationship Id="rId19" Type="http://schemas.openxmlformats.org/officeDocument/2006/relationships/tags" Target="../tags/tag213.xml"/><Relationship Id="rId31" Type="http://schemas.openxmlformats.org/officeDocument/2006/relationships/notesSlide" Target="../notesSlides/notesSlide10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tags" Target="../tags/tag208.xml"/><Relationship Id="rId22" Type="http://schemas.openxmlformats.org/officeDocument/2006/relationships/tags" Target="../tags/tag216.xml"/><Relationship Id="rId27" Type="http://schemas.openxmlformats.org/officeDocument/2006/relationships/tags" Target="../tags/tag221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54.png"/><Relationship Id="rId8" Type="http://schemas.openxmlformats.org/officeDocument/2006/relationships/tags" Target="../tags/tag202.xml"/><Relationship Id="rId3" Type="http://schemas.openxmlformats.org/officeDocument/2006/relationships/tags" Target="../tags/tag19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36.xml"/><Relationship Id="rId18" Type="http://schemas.openxmlformats.org/officeDocument/2006/relationships/tags" Target="../tags/tag241.xml"/><Relationship Id="rId26" Type="http://schemas.openxmlformats.org/officeDocument/2006/relationships/tags" Target="../tags/tag249.xml"/><Relationship Id="rId3" Type="http://schemas.openxmlformats.org/officeDocument/2006/relationships/tags" Target="../tags/tag226.xml"/><Relationship Id="rId21" Type="http://schemas.openxmlformats.org/officeDocument/2006/relationships/tags" Target="../tags/tag244.xml"/><Relationship Id="rId34" Type="http://schemas.openxmlformats.org/officeDocument/2006/relationships/image" Target="../media/image62.png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tags" Target="../tags/tag240.xml"/><Relationship Id="rId25" Type="http://schemas.openxmlformats.org/officeDocument/2006/relationships/tags" Target="../tags/tag248.xml"/><Relationship Id="rId33" Type="http://schemas.openxmlformats.org/officeDocument/2006/relationships/image" Target="../media/image61.png"/><Relationship Id="rId2" Type="http://schemas.openxmlformats.org/officeDocument/2006/relationships/tags" Target="../tags/tag225.xml"/><Relationship Id="rId16" Type="http://schemas.openxmlformats.org/officeDocument/2006/relationships/tags" Target="../tags/tag239.xml"/><Relationship Id="rId20" Type="http://schemas.openxmlformats.org/officeDocument/2006/relationships/tags" Target="../tags/tag243.xml"/><Relationship Id="rId29" Type="http://schemas.openxmlformats.org/officeDocument/2006/relationships/slide" Target="slide1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24" Type="http://schemas.openxmlformats.org/officeDocument/2006/relationships/tags" Target="../tags/tag247.xml"/><Relationship Id="rId32" Type="http://schemas.openxmlformats.org/officeDocument/2006/relationships/image" Target="../media/image60.png"/><Relationship Id="rId5" Type="http://schemas.openxmlformats.org/officeDocument/2006/relationships/tags" Target="../tags/tag228.xml"/><Relationship Id="rId15" Type="http://schemas.openxmlformats.org/officeDocument/2006/relationships/tags" Target="../tags/tag238.xml"/><Relationship Id="rId23" Type="http://schemas.openxmlformats.org/officeDocument/2006/relationships/tags" Target="../tags/tag246.xml"/><Relationship Id="rId28" Type="http://schemas.openxmlformats.org/officeDocument/2006/relationships/notesSlide" Target="../notesSlides/notesSlide11.xml"/><Relationship Id="rId36" Type="http://schemas.openxmlformats.org/officeDocument/2006/relationships/image" Target="../media/image64.png"/><Relationship Id="rId10" Type="http://schemas.openxmlformats.org/officeDocument/2006/relationships/tags" Target="../tags/tag233.xml"/><Relationship Id="rId19" Type="http://schemas.openxmlformats.org/officeDocument/2006/relationships/tags" Target="../tags/tag242.xml"/><Relationship Id="rId31" Type="http://schemas.openxmlformats.org/officeDocument/2006/relationships/image" Target="../media/image59.png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Relationship Id="rId22" Type="http://schemas.openxmlformats.org/officeDocument/2006/relationships/tags" Target="../tags/tag245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5.png"/><Relationship Id="rId35" Type="http://schemas.openxmlformats.org/officeDocument/2006/relationships/image" Target="../media/image63.png"/><Relationship Id="rId8" Type="http://schemas.openxmlformats.org/officeDocument/2006/relationships/tags" Target="../tags/tag23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21" Type="http://schemas.openxmlformats.org/officeDocument/2006/relationships/tags" Target="../tags/tag270.xml"/><Relationship Id="rId34" Type="http://schemas.openxmlformats.org/officeDocument/2006/relationships/image" Target="../media/image67.png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image" Target="../media/image66.png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69.png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31" Type="http://schemas.openxmlformats.org/officeDocument/2006/relationships/image" Target="../media/image5.pn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30" Type="http://schemas.openxmlformats.org/officeDocument/2006/relationships/slide" Target="slide1.xml"/><Relationship Id="rId35" Type="http://schemas.openxmlformats.org/officeDocument/2006/relationships/image" Target="../media/image68.png"/><Relationship Id="rId8" Type="http://schemas.openxmlformats.org/officeDocument/2006/relationships/tags" Target="../tags/tag257.xml"/><Relationship Id="rId3" Type="http://schemas.openxmlformats.org/officeDocument/2006/relationships/tags" Target="../tags/tag25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26" Type="http://schemas.openxmlformats.org/officeDocument/2006/relationships/tags" Target="../tags/tag302.xml"/><Relationship Id="rId39" Type="http://schemas.openxmlformats.org/officeDocument/2006/relationships/image" Target="../media/image75.png"/><Relationship Id="rId21" Type="http://schemas.openxmlformats.org/officeDocument/2006/relationships/tags" Target="../tags/tag297.xml"/><Relationship Id="rId34" Type="http://schemas.openxmlformats.org/officeDocument/2006/relationships/image" Target="../media/image5.png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tags" Target="../tags/tag301.xml"/><Relationship Id="rId33" Type="http://schemas.openxmlformats.org/officeDocument/2006/relationships/slide" Target="slide1.xml"/><Relationship Id="rId38" Type="http://schemas.openxmlformats.org/officeDocument/2006/relationships/image" Target="../media/image74.png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29" Type="http://schemas.openxmlformats.org/officeDocument/2006/relationships/tags" Target="../tags/tag305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tags" Target="../tags/tag300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tags" Target="../tags/tag304.xml"/><Relationship Id="rId36" Type="http://schemas.openxmlformats.org/officeDocument/2006/relationships/image" Target="../media/image72.png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Relationship Id="rId27" Type="http://schemas.openxmlformats.org/officeDocument/2006/relationships/tags" Target="../tags/tag303.xml"/><Relationship Id="rId30" Type="http://schemas.openxmlformats.org/officeDocument/2006/relationships/tags" Target="../tags/tag306.xml"/><Relationship Id="rId35" Type="http://schemas.openxmlformats.org/officeDocument/2006/relationships/image" Target="../media/image71.png"/><Relationship Id="rId8" Type="http://schemas.openxmlformats.org/officeDocument/2006/relationships/tags" Target="../tags/tag284.xml"/><Relationship Id="rId3" Type="http://schemas.openxmlformats.org/officeDocument/2006/relationships/tags" Target="../tags/tag2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notesSlide" Target="../notesSlides/notesSlide14.xml"/><Relationship Id="rId18" Type="http://schemas.openxmlformats.org/officeDocument/2006/relationships/image" Target="../media/image79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8.png"/><Relationship Id="rId2" Type="http://schemas.openxmlformats.org/officeDocument/2006/relationships/tags" Target="../tags/tag308.xml"/><Relationship Id="rId16" Type="http://schemas.openxmlformats.org/officeDocument/2006/relationships/image" Target="../media/image77.png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image" Target="../media/image5.png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26" Type="http://schemas.openxmlformats.org/officeDocument/2006/relationships/tags" Target="../tags/tag343.xml"/><Relationship Id="rId39" Type="http://schemas.openxmlformats.org/officeDocument/2006/relationships/image" Target="../media/image83.png"/><Relationship Id="rId21" Type="http://schemas.openxmlformats.org/officeDocument/2006/relationships/tags" Target="../tags/tag338.xml"/><Relationship Id="rId34" Type="http://schemas.openxmlformats.org/officeDocument/2006/relationships/slide" Target="slide1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tags" Target="../tags/tag337.xml"/><Relationship Id="rId29" Type="http://schemas.openxmlformats.org/officeDocument/2006/relationships/tags" Target="../tags/tag346.xml"/><Relationship Id="rId41" Type="http://schemas.openxmlformats.org/officeDocument/2006/relationships/image" Target="../media/image85.png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24" Type="http://schemas.openxmlformats.org/officeDocument/2006/relationships/tags" Target="../tags/tag341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40.xml"/><Relationship Id="rId28" Type="http://schemas.openxmlformats.org/officeDocument/2006/relationships/tags" Target="../tags/tag345.xml"/><Relationship Id="rId36" Type="http://schemas.openxmlformats.org/officeDocument/2006/relationships/image" Target="../media/image80.png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31" Type="http://schemas.openxmlformats.org/officeDocument/2006/relationships/tags" Target="../tags/tag348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9.xml"/><Relationship Id="rId27" Type="http://schemas.openxmlformats.org/officeDocument/2006/relationships/tags" Target="../tags/tag344.xml"/><Relationship Id="rId30" Type="http://schemas.openxmlformats.org/officeDocument/2006/relationships/tags" Target="../tags/tag347.xml"/><Relationship Id="rId35" Type="http://schemas.openxmlformats.org/officeDocument/2006/relationships/image" Target="../media/image5.png"/><Relationship Id="rId8" Type="http://schemas.openxmlformats.org/officeDocument/2006/relationships/tags" Target="../tags/tag325.xml"/><Relationship Id="rId3" Type="http://schemas.openxmlformats.org/officeDocument/2006/relationships/tags" Target="../tags/tag320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5" Type="http://schemas.openxmlformats.org/officeDocument/2006/relationships/tags" Target="../tags/tag342.xml"/><Relationship Id="rId33" Type="http://schemas.openxmlformats.org/officeDocument/2006/relationships/notesSlide" Target="../notesSlides/notesSlide15.xml"/><Relationship Id="rId38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56.xml"/><Relationship Id="rId13" Type="http://schemas.openxmlformats.org/officeDocument/2006/relationships/notesSlide" Target="../notesSlides/notesSlide16.xml"/><Relationship Id="rId18" Type="http://schemas.openxmlformats.org/officeDocument/2006/relationships/image" Target="../media/image88.png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87.png"/><Relationship Id="rId2" Type="http://schemas.openxmlformats.org/officeDocument/2006/relationships/tags" Target="../tags/tag350.xml"/><Relationship Id="rId16" Type="http://schemas.openxmlformats.org/officeDocument/2006/relationships/image" Target="../media/image86.png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tags" Target="../tags/tag359.xml"/><Relationship Id="rId5" Type="http://schemas.openxmlformats.org/officeDocument/2006/relationships/tags" Target="../tags/tag353.xml"/><Relationship Id="rId15" Type="http://schemas.openxmlformats.org/officeDocument/2006/relationships/image" Target="../media/image5.png"/><Relationship Id="rId10" Type="http://schemas.openxmlformats.org/officeDocument/2006/relationships/tags" Target="../tags/tag358.xml"/><Relationship Id="rId4" Type="http://schemas.openxmlformats.org/officeDocument/2006/relationships/tags" Target="../tags/tag352.xml"/><Relationship Id="rId9" Type="http://schemas.openxmlformats.org/officeDocument/2006/relationships/tags" Target="../tags/tag357.xml"/><Relationship Id="rId1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0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image" Target="../media/image89.png"/><Relationship Id="rId2" Type="http://schemas.openxmlformats.org/officeDocument/2006/relationships/tags" Target="../tags/tag361.xml"/><Relationship Id="rId16" Type="http://schemas.openxmlformats.org/officeDocument/2006/relationships/image" Target="../media/image5.pn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slide" Target="slide1.xml"/><Relationship Id="rId10" Type="http://schemas.openxmlformats.org/officeDocument/2006/relationships/tags" Target="../tags/tag369.xml"/><Relationship Id="rId19" Type="http://schemas.openxmlformats.org/officeDocument/2006/relationships/image" Target="../media/image91.pn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9.png"/><Relationship Id="rId21" Type="http://schemas.openxmlformats.org/officeDocument/2006/relationships/tags" Target="../tags/tag21.xml"/><Relationship Id="rId34" Type="http://schemas.openxmlformats.org/officeDocument/2006/relationships/slide" Target="slide1.xml"/><Relationship Id="rId42" Type="http://schemas.openxmlformats.org/officeDocument/2006/relationships/image" Target="../media/image12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7.png"/><Relationship Id="rId40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6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5.png"/><Relationship Id="rId43" Type="http://schemas.openxmlformats.org/officeDocument/2006/relationships/image" Target="../media/image13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notesSlide" Target="../notesSlides/notesSlide2.xml"/><Relationship Id="rId38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image" Target="../media/image5.png"/><Relationship Id="rId21" Type="http://schemas.openxmlformats.org/officeDocument/2006/relationships/tags" Target="../tags/tag51.xml"/><Relationship Id="rId34" Type="http://schemas.openxmlformats.org/officeDocument/2006/relationships/tags" Target="../tags/tag64.xml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9" Type="http://schemas.openxmlformats.org/officeDocument/2006/relationships/tags" Target="../tags/tag5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37" Type="http://schemas.openxmlformats.org/officeDocument/2006/relationships/notesSlide" Target="../notesSlides/notesSlide3.xml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18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tags" Target="../tags/tag65.xml"/><Relationship Id="rId43" Type="http://schemas.openxmlformats.org/officeDocument/2006/relationships/image" Target="../media/image17.png"/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tags" Target="../tags/tag63.xml"/><Relationship Id="rId38" Type="http://schemas.openxmlformats.org/officeDocument/2006/relationships/slide" Target="slide1.xml"/><Relationship Id="rId46" Type="http://schemas.openxmlformats.org/officeDocument/2006/relationships/image" Target="../media/image20.png"/><Relationship Id="rId20" Type="http://schemas.openxmlformats.org/officeDocument/2006/relationships/tags" Target="../tags/tag50.xml"/><Relationship Id="rId4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image" Target="../media/image26.png"/><Relationship Id="rId21" Type="http://schemas.openxmlformats.org/officeDocument/2006/relationships/tags" Target="../tags/tag86.xml"/><Relationship Id="rId34" Type="http://schemas.openxmlformats.org/officeDocument/2006/relationships/image" Target="../media/image5.png"/><Relationship Id="rId42" Type="http://schemas.openxmlformats.org/officeDocument/2006/relationships/image" Target="../media/image29.png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28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notesSlide" Target="../notesSlides/notesSlide4.xml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image" Target="../media/image23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image" Target="../media/image22.png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slide" Target="slide1.xml"/><Relationship Id="rId38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image" Target="../media/image34.png"/><Relationship Id="rId21" Type="http://schemas.openxmlformats.org/officeDocument/2006/relationships/tags" Target="../tags/tag116.xml"/><Relationship Id="rId34" Type="http://schemas.openxmlformats.org/officeDocument/2006/relationships/image" Target="../media/image5.png"/><Relationship Id="rId42" Type="http://schemas.openxmlformats.org/officeDocument/2006/relationships/image" Target="../media/image37.png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0" Type="http://schemas.openxmlformats.org/officeDocument/2006/relationships/tags" Target="../tags/tag115.xml"/><Relationship Id="rId29" Type="http://schemas.openxmlformats.org/officeDocument/2006/relationships/tags" Target="../tags/tag124.xml"/><Relationship Id="rId41" Type="http://schemas.openxmlformats.org/officeDocument/2006/relationships/image" Target="../media/image36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notesSlide" Target="../notesSlides/notesSlide5.xml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image" Target="../media/image31.png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image" Target="../media/image30.png"/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slide" Target="slide1.xml"/><Relationship Id="rId38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png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image" Target="../media/image38.png"/><Relationship Id="rId2" Type="http://schemas.openxmlformats.org/officeDocument/2006/relationships/tags" Target="../tags/tag127.xml"/><Relationship Id="rId16" Type="http://schemas.openxmlformats.org/officeDocument/2006/relationships/image" Target="../media/image5.pn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slide" Target="slide1.xml"/><Relationship Id="rId10" Type="http://schemas.openxmlformats.org/officeDocument/2006/relationships/tags" Target="../tags/tag135.xml"/><Relationship Id="rId19" Type="http://schemas.openxmlformats.org/officeDocument/2006/relationships/image" Target="../media/image40.pn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41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5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" Target="slide1.xml"/><Relationship Id="rId5" Type="http://schemas.openxmlformats.org/officeDocument/2006/relationships/tags" Target="../tags/tag142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14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26" Type="http://schemas.openxmlformats.org/officeDocument/2006/relationships/image" Target="../media/image44.png"/><Relationship Id="rId3" Type="http://schemas.openxmlformats.org/officeDocument/2006/relationships/tags" Target="../tags/tag14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25" Type="http://schemas.openxmlformats.org/officeDocument/2006/relationships/image" Target="../media/image43.png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tags" Target="../tags/tag165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24" Type="http://schemas.openxmlformats.org/officeDocument/2006/relationships/image" Target="../media/image5.png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23" Type="http://schemas.openxmlformats.org/officeDocument/2006/relationships/slide" Target="slide1.xml"/><Relationship Id="rId28" Type="http://schemas.openxmlformats.org/officeDocument/2006/relationships/image" Target="../media/image46.png"/><Relationship Id="rId10" Type="http://schemas.openxmlformats.org/officeDocument/2006/relationships/tags" Target="../tags/tag155.xml"/><Relationship Id="rId19" Type="http://schemas.openxmlformats.org/officeDocument/2006/relationships/tags" Target="../tags/tag164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Relationship Id="rId22" Type="http://schemas.openxmlformats.org/officeDocument/2006/relationships/notesSlide" Target="../notesSlides/notesSlide8.xml"/><Relationship Id="rId2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人物图"/>
          <p:cNvPicPr>
            <a:picLocks noChangeAspect="1"/>
          </p:cNvPicPr>
          <p:nvPr/>
        </p:nvPicPr>
        <p:blipFill>
          <a:blip r:embed="rId3"/>
          <a:srcRect t="21993" r="22434"/>
          <a:stretch>
            <a:fillRect/>
          </a:stretch>
        </p:blipFill>
        <p:spPr>
          <a:xfrm>
            <a:off x="202565" y="0"/>
            <a:ext cx="1198943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662908" cy="40011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INDIA LLP</a:t>
            </a:r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09819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www.insize.in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17786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Metal 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Machining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Inspection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9"/>
              </p:custDataLst>
            </p:nvPr>
          </p:nvSpPr>
          <p:spPr>
            <a:xfrm>
              <a:off x="933" y="495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517140" cy="1526403"/>
            <a:chOff x="5378" y="2993"/>
            <a:chExt cx="3964" cy="2403"/>
          </a:xfrm>
        </p:grpSpPr>
        <p:sp>
          <p:nvSpPr>
            <p:cNvPr id="8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2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78" y="4956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8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8575040" y="4390390"/>
            <a:ext cx="2516505" cy="1525905"/>
            <a:chOff x="8836" y="6721"/>
            <a:chExt cx="3963" cy="2403"/>
          </a:xfrm>
        </p:grpSpPr>
        <p:sp>
          <p:nvSpPr>
            <p:cNvPr id="41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8836" y="865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32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836" y="8665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Hardness Testers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2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2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3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</a:p>
          </p:txBody>
        </p:sp>
      </p:grpSp>
      <p:pic>
        <p:nvPicPr>
          <p:cNvPr id="20" name="图片 19" descr="ISHW-D20中文20240807-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333365" y="4433570"/>
            <a:ext cx="1674495" cy="11029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Hardness Testing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rcRect l="7795" t="6972" r="6477" b="4019"/>
          <a:stretch>
            <a:fillRect/>
          </a:stretch>
        </p:blipFill>
        <p:spPr>
          <a:xfrm>
            <a:off x="2107565" y="2373630"/>
            <a:ext cx="511175" cy="1112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rcRect l="12464" t="2981" r="11643" b="2981"/>
          <a:stretch>
            <a:fillRect/>
          </a:stretch>
        </p:blipFill>
        <p:spPr>
          <a:xfrm>
            <a:off x="9574530" y="2373630"/>
            <a:ext cx="523875" cy="1129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rcRect l="4049" t="16065" r="25241" b="1944"/>
          <a:stretch>
            <a:fillRect/>
          </a:stretch>
        </p:blipFill>
        <p:spPr>
          <a:xfrm>
            <a:off x="9453245" y="4467225"/>
            <a:ext cx="579120" cy="114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584190" y="2359660"/>
            <a:ext cx="1028700" cy="1126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39925" y="4433570"/>
            <a:ext cx="803275" cy="1092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9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8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753"/>
              <a:ext cx="3963" cy="64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2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5382" y="4723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 And Polishers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41" name="矩形: 圆角 40"/>
          <p:cNvSpPr/>
          <p:nvPr>
            <p:custDataLst>
              <p:tags r:id="rId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30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2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5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7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pic>
        <p:nvPicPr>
          <p:cNvPr id="10" name="图片 9" descr="MLP-PCM200-中文-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713865" y="2360930"/>
            <a:ext cx="1299210" cy="1170305"/>
          </a:xfrm>
          <a:prstGeom prst="rect">
            <a:avLst/>
          </a:prstGeom>
        </p:spPr>
      </p:pic>
      <p:pic>
        <p:nvPicPr>
          <p:cNvPr id="12" name="图片 11" descr="MLP-MP43、53自动镶嵌机，中文20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19115" y="2429510"/>
            <a:ext cx="1079500" cy="1073150"/>
          </a:xfrm>
          <a:prstGeom prst="rect">
            <a:avLst/>
          </a:prstGeom>
        </p:spPr>
      </p:pic>
      <p:pic>
        <p:nvPicPr>
          <p:cNvPr id="13" name="图片 12" descr="MLP-GP系列-C-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9247505" y="2360930"/>
            <a:ext cx="1113790" cy="1066165"/>
          </a:xfrm>
          <a:prstGeom prst="rect">
            <a:avLst/>
          </a:prstGeom>
        </p:spPr>
      </p:pic>
      <p:pic>
        <p:nvPicPr>
          <p:cNvPr id="11" name="图片 10" descr="5114-M550-中文-20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567815" y="4525645"/>
            <a:ext cx="1491615" cy="1033145"/>
          </a:xfrm>
          <a:prstGeom prst="rect">
            <a:avLst/>
          </a:prstGeom>
        </p:spPr>
      </p:pic>
      <p:pic>
        <p:nvPicPr>
          <p:cNvPr id="15" name="图片 14" descr="资源 1@72x-10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5610860" y="4265295"/>
            <a:ext cx="993775" cy="1490980"/>
          </a:xfrm>
          <a:prstGeom prst="rect">
            <a:avLst/>
          </a:prstGeom>
        </p:spPr>
      </p:pic>
      <p:pic>
        <p:nvPicPr>
          <p:cNvPr id="17" name="图片 16" descr="ISM-MAS100C-中文-20230913-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257030" y="4458335"/>
            <a:ext cx="1152525" cy="919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Metallographic Inspection</a:t>
              </a:r>
            </a:p>
          </p:txBody>
        </p:sp>
      </p:grpSp>
      <p:sp>
        <p:nvSpPr>
          <p:cNvPr id="3" name="矩形: 圆角 41"/>
          <p:cNvSpPr/>
          <p:nvPr>
            <p:custDataLst>
              <p:tags r:id="rId13"/>
            </p:custDataLst>
          </p:nvPr>
        </p:nvSpPr>
        <p:spPr>
          <a:xfrm>
            <a:off x="8575040" y="5452745"/>
            <a:ext cx="2516505" cy="47307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2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8575040" y="545846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61925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2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6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8" name="矩形: 圆角 7"/>
            <p:cNvSpPr/>
            <p:nvPr>
              <p:custDataLst>
                <p:tags r:id="rId21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2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29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41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9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9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</a:p>
          </p:txBody>
        </p:sp>
      </p:grpSp>
      <p:sp>
        <p:nvSpPr>
          <p:cNvPr id="38" name="矩形: 圆角 55"/>
          <p:cNvSpPr/>
          <p:nvPr>
            <p:custDataLst>
              <p:tags r:id="rId5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56"/>
          <p:cNvSpPr/>
          <p:nvPr>
            <p:custDataLst>
              <p:tags r:id="rId6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Analysis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16670" y="4438015"/>
            <a:ext cx="1760855" cy="984250"/>
          </a:xfrm>
          <a:prstGeom prst="rect">
            <a:avLst/>
          </a:prstGeom>
        </p:spPr>
      </p:pic>
      <p:pic>
        <p:nvPicPr>
          <p:cNvPr id="3" name="图片 2" descr="HSM-SXXX-手持式XRF合金分析仪（先进型）-中文20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828800" y="2346325"/>
            <a:ext cx="1010285" cy="1202055"/>
          </a:xfrm>
          <a:prstGeom prst="rect">
            <a:avLst/>
          </a:prstGeom>
        </p:spPr>
      </p:pic>
      <p:pic>
        <p:nvPicPr>
          <p:cNvPr id="5" name="图片 4" descr="HLS-B410C-中文-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/>
          <a:srcRect l="17595" t="6815" r="9068" b="5287"/>
          <a:stretch>
            <a:fillRect/>
          </a:stretch>
        </p:blipFill>
        <p:spPr>
          <a:xfrm>
            <a:off x="5727065" y="2397760"/>
            <a:ext cx="864870" cy="1124585"/>
          </a:xfrm>
          <a:prstGeom prst="rect">
            <a:avLst/>
          </a:prstGeom>
        </p:spPr>
      </p:pic>
      <p:pic>
        <p:nvPicPr>
          <p:cNvPr id="6" name="图片 5" descr="OES-R420-Y-中文-2026-1-27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876665" y="2346325"/>
            <a:ext cx="1929765" cy="1003935"/>
          </a:xfrm>
          <a:prstGeom prst="rect">
            <a:avLst/>
          </a:prstGeom>
        </p:spPr>
      </p:pic>
      <p:pic>
        <p:nvPicPr>
          <p:cNvPr id="22" name="图片 21" descr="资源-1@72x-10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92250" y="4621530"/>
            <a:ext cx="1682750" cy="921385"/>
          </a:xfrm>
          <a:prstGeom prst="rect">
            <a:avLst/>
          </a:prstGeom>
        </p:spPr>
      </p:pic>
      <p:sp>
        <p:nvSpPr>
          <p:cNvPr id="19" name="矩形: 圆角 18"/>
          <p:cNvSpPr/>
          <p:nvPr>
            <p:custDataLst>
              <p:tags r:id="rId10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1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29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668645" y="4546600"/>
            <a:ext cx="923290" cy="9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6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27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22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3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0" action="ppaction://hlinksldjump"/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9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0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0" action="ppaction://hlinksldjump"/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0" action="ppaction://hlinksldjump"/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3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4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5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</a:p>
          </p:txBody>
        </p:sp>
      </p:grpSp>
      <p:pic>
        <p:nvPicPr>
          <p:cNvPr id="10" name="图片 9" descr="MPI-P-Y-中文样册-便携式磁粉探伤仪20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550035" y="2346325"/>
            <a:ext cx="1626870" cy="1050290"/>
          </a:xfrm>
          <a:prstGeom prst="rect">
            <a:avLst/>
          </a:prstGeom>
        </p:spPr>
      </p:pic>
      <p:pic>
        <p:nvPicPr>
          <p:cNvPr id="11" name="图片 10" descr="ECT-S610便携式涡流探伤仪-中文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330825" y="2298065"/>
            <a:ext cx="1534795" cy="1297940"/>
          </a:xfrm>
          <a:prstGeom prst="rect">
            <a:avLst/>
          </a:prstGeom>
        </p:spPr>
      </p:pic>
      <p:pic>
        <p:nvPicPr>
          <p:cNvPr id="12" name="图片 11" descr="UFD-F720-中文-20250311-006-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/>
          <a:srcRect r="5571"/>
          <a:stretch>
            <a:fillRect/>
          </a:stretch>
        </p:blipFill>
        <p:spPr>
          <a:xfrm>
            <a:off x="9229090" y="2387600"/>
            <a:ext cx="1102360" cy="11563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Flaw Detection Testing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9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5" name="矩形: 圆角 18"/>
            <p:cNvSpPr/>
            <p:nvPr>
              <p:custDataLst>
                <p:tags r:id="rId1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24"/>
            <p:cNvSpPr/>
            <p:nvPr>
              <p:custDataLst>
                <p:tags r:id="rId11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>
              <a:hlinkClick r:id="rId30" action="ppaction://hlinksldjump"/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91320" y="4400550"/>
            <a:ext cx="1049655" cy="1102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751830" y="4432935"/>
            <a:ext cx="716280" cy="1069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55140" y="4472305"/>
            <a:ext cx="1018540" cy="98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9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0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8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6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3" action="ppaction://hlinksldjump"/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3" action="ppaction://hlinksldjump"/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30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3" action="ppaction://hlinksldjump"/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38" name="矩形: 圆角 55"/>
            <p:cNvSpPr/>
            <p:nvPr>
              <p:custDataLst>
                <p:tags r:id="rId1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7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Mechanical Testing</a:t>
              </a:r>
            </a:p>
          </p:txBody>
        </p:sp>
      </p:grpSp>
      <p:pic>
        <p:nvPicPr>
          <p:cNvPr id="2" name="图片 1" descr="UTM-E系列-中文-20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/>
          <a:srcRect l="24317" t="3111" r="20561" b="5639"/>
          <a:stretch>
            <a:fillRect/>
          </a:stretch>
        </p:blipFill>
        <p:spPr>
          <a:xfrm>
            <a:off x="2110740" y="2341245"/>
            <a:ext cx="657225" cy="1088390"/>
          </a:xfrm>
          <a:prstGeom prst="rect">
            <a:avLst/>
          </a:prstGeom>
        </p:spPr>
      </p:pic>
      <p:pic>
        <p:nvPicPr>
          <p:cNvPr id="10" name="图片 9" descr="ITM-S系列-去挡板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253355" y="2341245"/>
            <a:ext cx="1712595" cy="1177290"/>
          </a:xfrm>
          <a:prstGeom prst="rect">
            <a:avLst/>
          </a:prstGeom>
        </p:spPr>
      </p:pic>
      <p:pic>
        <p:nvPicPr>
          <p:cNvPr id="11" name="图片 10" descr="STM-E-中文-20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762760" y="4392930"/>
            <a:ext cx="1167765" cy="1115060"/>
          </a:xfrm>
          <a:prstGeom prst="rect">
            <a:avLst/>
          </a:prstGeom>
        </p:spPr>
      </p:pic>
      <p:pic>
        <p:nvPicPr>
          <p:cNvPr id="12" name="图片 11" descr="FTM-D系列-中文-20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8"/>
          <a:srcRect b="5568"/>
          <a:stretch>
            <a:fillRect/>
          </a:stretch>
        </p:blipFill>
        <p:spPr>
          <a:xfrm>
            <a:off x="5699125" y="4450715"/>
            <a:ext cx="736600" cy="104457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10"/>
            </p:custDataLst>
          </p:nvPr>
        </p:nvGrpSpPr>
        <p:grpSpPr>
          <a:xfrm>
            <a:off x="8570595" y="4388485"/>
            <a:ext cx="2520315" cy="1564005"/>
            <a:chOff x="12468" y="8220"/>
            <a:chExt cx="3969" cy="2463"/>
          </a:xfrm>
        </p:grpSpPr>
        <p:grpSp>
          <p:nvGrpSpPr>
            <p:cNvPr id="27" name="组合 26"/>
            <p:cNvGrpSpPr/>
            <p:nvPr>
              <p:custDataLst>
                <p:tags r:id="rId11"/>
              </p:custDataLst>
            </p:nvPr>
          </p:nvGrpSpPr>
          <p:grpSpPr>
            <a:xfrm>
              <a:off x="12468" y="8220"/>
              <a:ext cx="3969" cy="2463"/>
              <a:chOff x="4387" y="6721"/>
              <a:chExt cx="3969" cy="2463"/>
            </a:xfrm>
          </p:grpSpPr>
          <p:sp>
            <p:nvSpPr>
              <p:cNvPr id="28" name="矩形: 圆角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" name="矩形: 圆角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87" y="8496"/>
                <a:ext cx="3963" cy="625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32">
                <a:hlinkClick r:id="rId33" action="ppaction://hlinksldjump"/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393" y="8459"/>
                <a:ext cx="3963" cy="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Manual Spring Testing Machines</a:t>
                </a:r>
              </a:p>
            </p:txBody>
          </p:sp>
        </p:grpSp>
        <p:pic>
          <p:nvPicPr>
            <p:cNvPr id="35" name="图片 34" descr="SRT-A-系列-中文-202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13836" y="8220"/>
              <a:ext cx="1252" cy="174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949055" y="2414270"/>
            <a:ext cx="1841500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Coating/Plating Thickness Measurement</a:t>
              </a: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</a:p>
        </p:txBody>
      </p:sp>
      <p:pic>
        <p:nvPicPr>
          <p:cNvPr id="45" name="图片 44" descr="9501-1200系列-中文202604-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30705" y="3048000"/>
            <a:ext cx="1273810" cy="1798955"/>
          </a:xfrm>
          <a:prstGeom prst="rect">
            <a:avLst/>
          </a:prstGeom>
        </p:spPr>
      </p:pic>
      <p:pic>
        <p:nvPicPr>
          <p:cNvPr id="49" name="图片 48" descr="XRF-PT230-Y-中文-20250109-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287645" y="3300730"/>
            <a:ext cx="1615440" cy="1546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0885" y="3429000"/>
            <a:ext cx="2425065" cy="134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9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30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1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Rotational Abrasion Testers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26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7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>
              <a:hlinkClick r:id="rId34" action="ppaction://hlinksldjump"/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Adhesion Testers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2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4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34" action="ppaction://hlinksldjump"/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Testers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1725" y="2298065"/>
            <a:ext cx="2519680" cy="1556385"/>
            <a:chOff x="14272" y="6565"/>
            <a:chExt cx="3968" cy="2451"/>
          </a:xfrm>
        </p:grpSpPr>
        <p:sp>
          <p:nvSpPr>
            <p:cNvPr id="30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14277" y="8317"/>
              <a:ext cx="3963" cy="66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34" action="ppaction://hlinksldjump"/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4272" y="8291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Pencil Hardness Testers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7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8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9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Cross Cut Adhesion Testers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 Property Testing</a:t>
              </a:r>
            </a:p>
          </p:txBody>
        </p:sp>
      </p:grpSp>
      <p:pic>
        <p:nvPicPr>
          <p:cNvPr id="9" name="图片 8" descr="PHT-A01-中文-20251110-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584960" y="2402205"/>
            <a:ext cx="1557020" cy="1000125"/>
          </a:xfrm>
          <a:prstGeom prst="rect">
            <a:avLst/>
          </a:prstGeom>
        </p:spPr>
      </p:pic>
      <p:pic>
        <p:nvPicPr>
          <p:cNvPr id="5" name="图片 4" descr="QMY-AP32-中文20230614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543550" y="2333625"/>
            <a:ext cx="1104265" cy="1223010"/>
          </a:xfrm>
          <a:prstGeom prst="rect">
            <a:avLst/>
          </a:prstGeom>
        </p:spPr>
      </p:pic>
      <p:pic>
        <p:nvPicPr>
          <p:cNvPr id="13" name="图片 12" descr="SPT-B22-Y-中文-20250625-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032240" y="2569210"/>
            <a:ext cx="1602105" cy="916940"/>
          </a:xfrm>
          <a:prstGeom prst="rect">
            <a:avLst/>
          </a:prstGeom>
        </p:spPr>
      </p:pic>
      <p:pic>
        <p:nvPicPr>
          <p:cNvPr id="15" name="图片 14" descr="ISQ-PB-中文-20240328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/>
          <a:srcRect t="8530" b="8691"/>
          <a:stretch>
            <a:fillRect/>
          </a:stretch>
        </p:blipFill>
        <p:spPr>
          <a:xfrm>
            <a:off x="1561465" y="4575810"/>
            <a:ext cx="1580515" cy="979805"/>
          </a:xfrm>
          <a:prstGeom prst="rect">
            <a:avLst/>
          </a:prstGeom>
        </p:spPr>
      </p:pic>
      <p:pic>
        <p:nvPicPr>
          <p:cNvPr id="20" name="图片 19" descr="THD-PF34-漆膜冲击器-中文样本-2023-2-23-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5726430" y="4448175"/>
            <a:ext cx="737870" cy="1107440"/>
          </a:xfrm>
          <a:prstGeom prst="rect">
            <a:avLst/>
          </a:prstGeom>
        </p:spPr>
      </p:pic>
      <p:grpSp>
        <p:nvGrpSpPr>
          <p:cNvPr id="43" name="组合 42"/>
          <p:cNvGrpSpPr/>
          <p:nvPr>
            <p:custDataLst>
              <p:tags r:id="rId11"/>
            </p:custDataLst>
          </p:nvPr>
        </p:nvGrpSpPr>
        <p:grpSpPr>
          <a:xfrm>
            <a:off x="8575040" y="4389120"/>
            <a:ext cx="2516505" cy="1525905"/>
            <a:chOff x="13495" y="6927"/>
            <a:chExt cx="3963" cy="2403"/>
          </a:xfrm>
        </p:grpSpPr>
        <p:grpSp>
          <p:nvGrpSpPr>
            <p:cNvPr id="22" name="组合 21"/>
            <p:cNvGrpSpPr/>
            <p:nvPr>
              <p:custDataLst>
                <p:tags r:id="rId12"/>
              </p:custDataLst>
            </p:nvPr>
          </p:nvGrpSpPr>
          <p:grpSpPr>
            <a:xfrm>
              <a:off x="13495" y="6927"/>
              <a:ext cx="3963" cy="2403"/>
              <a:chOff x="4387" y="6721"/>
              <a:chExt cx="3963" cy="2403"/>
            </a:xfrm>
          </p:grpSpPr>
          <p:sp>
            <p:nvSpPr>
              <p:cNvPr id="23" name="矩形: 圆角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: 圆角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4387" y="8671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文本框 41">
                <a:hlinkClick r:id="rId34" action="ppaction://hlinksldjump"/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387" y="868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Paint Film Flexibility Testers</a:t>
                </a:r>
              </a:p>
            </p:txBody>
          </p:sp>
        </p:grpSp>
        <p:pic>
          <p:nvPicPr>
            <p:cNvPr id="17" name="图片 16" descr="PPF-BF62-漆膜柔韧性测试仪-中文样本-2023-1-18-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14014" y="7332"/>
              <a:ext cx="2925" cy="14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477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Gloss/Color Testing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Gloss Meters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181600"/>
            <a:ext cx="2699385" cy="2940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760" y="5209540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Colorimeters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250" y="5182870"/>
            <a:ext cx="269938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192395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Spectrophotometers</a:t>
            </a:r>
          </a:p>
        </p:txBody>
      </p:sp>
      <p:pic>
        <p:nvPicPr>
          <p:cNvPr id="6" name="图片 5" descr="ISQ-DG8最终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0840" y="3300730"/>
            <a:ext cx="1836420" cy="1651635"/>
          </a:xfrm>
          <a:prstGeom prst="rect">
            <a:avLst/>
          </a:prstGeom>
        </p:spPr>
      </p:pic>
      <p:pic>
        <p:nvPicPr>
          <p:cNvPr id="12" name="图片 11" descr="5700-LS35---测色仪-目录模板-中文-202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rcRect l="18791" t="9833" r="12802" b="10333"/>
          <a:stretch>
            <a:fillRect/>
          </a:stretch>
        </p:blipFill>
        <p:spPr>
          <a:xfrm>
            <a:off x="5367020" y="3059430"/>
            <a:ext cx="1110615" cy="1892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9155" y="3220720"/>
            <a:ext cx="2198370" cy="173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高低温湿热试验箱-THT-C589C-D621C-E316C-U434C-G557C-中文-20260203改编号-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843405" y="2749550"/>
            <a:ext cx="1629410" cy="2259330"/>
          </a:xfrm>
          <a:prstGeom prst="rect">
            <a:avLst/>
          </a:prstGeom>
        </p:spPr>
      </p:pic>
      <p:pic>
        <p:nvPicPr>
          <p:cNvPr id="6" name="图片 5" descr="冷热冲击试验箱（两箱型）TST-A系列-中文-20260203改编号-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rcRect b="6589"/>
          <a:stretch>
            <a:fillRect/>
          </a:stretch>
        </p:blipFill>
        <p:spPr>
          <a:xfrm>
            <a:off x="4984115" y="2719705"/>
            <a:ext cx="2223135" cy="2421890"/>
          </a:xfrm>
          <a:prstGeom prst="rect">
            <a:avLst/>
          </a:prstGeom>
        </p:spPr>
      </p:pic>
      <p:pic>
        <p:nvPicPr>
          <p:cNvPr id="7" name="图片 6" descr="SFT系列盐水喷雾试验箱-中文-20260214改-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398510" y="2980055"/>
            <a:ext cx="2349500" cy="21615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7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</a:p>
        </p:txBody>
      </p:sp>
      <p:sp>
        <p:nvSpPr>
          <p:cNvPr id="3" name="矩形: 圆角 41"/>
          <p:cNvSpPr/>
          <p:nvPr>
            <p:custDataLst>
              <p:tags r:id="rId9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</a:p>
        </p:txBody>
      </p:sp>
      <p:sp>
        <p:nvSpPr>
          <p:cNvPr id="11" name="矩形: 圆角 41"/>
          <p:cNvSpPr/>
          <p:nvPr>
            <p:custDataLst>
              <p:tags r:id="rId11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5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obotic-arms-assembling-products-production-line"/>
          <p:cNvPicPr>
            <a:picLocks noChangeAspect="1"/>
          </p:cNvPicPr>
          <p:nvPr/>
        </p:nvPicPr>
        <p:blipFill>
          <a:blip r:embed="rId2"/>
          <a:srcRect l="3025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Surface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Cleanliness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Roughness Measurement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Hardness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07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Metallographic Inspection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Component Analysis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09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Flaw Detection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Mechanical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Coating Property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Gloss/Color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Reliability Testing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Depth Gauges</a:t>
            </a: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pic>
        <p:nvPicPr>
          <p:cNvPr id="22" name="图片 21" descr="1141-中文-2024-6-26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6643370" y="2130425"/>
            <a:ext cx="1711325" cy="774065"/>
          </a:xfrm>
          <a:prstGeom prst="rect">
            <a:avLst/>
          </a:prstGeom>
        </p:spPr>
      </p:pic>
      <p:pic>
        <p:nvPicPr>
          <p:cNvPr id="30" name="图片 29" descr="1156--中文--20250730-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0107295" y="1924050"/>
            <a:ext cx="513715" cy="1223010"/>
          </a:xfrm>
          <a:prstGeom prst="rect">
            <a:avLst/>
          </a:prstGeom>
        </p:spPr>
      </p:pic>
      <p:pic>
        <p:nvPicPr>
          <p:cNvPr id="31" name="图片 30" descr="2871-中文-202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411605" y="4266565"/>
            <a:ext cx="875030" cy="1126490"/>
          </a:xfrm>
          <a:prstGeom prst="rect">
            <a:avLst/>
          </a:prstGeom>
        </p:spPr>
      </p:pic>
      <p:pic>
        <p:nvPicPr>
          <p:cNvPr id="33" name="图片 32" descr="3129--中文--20260305-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0"/>
          <a:srcRect t="3787" b="4213"/>
          <a:stretch>
            <a:fillRect/>
          </a:stretch>
        </p:blipFill>
        <p:spPr>
          <a:xfrm>
            <a:off x="4376420" y="4278630"/>
            <a:ext cx="594995" cy="11144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P1)</a:t>
              </a:r>
            </a:p>
          </p:txBody>
        </p:sp>
      </p:grpSp>
      <p:pic>
        <p:nvPicPr>
          <p:cNvPr id="2" name="图片 1" descr="2931-中文--202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6643370" y="4483100"/>
            <a:ext cx="1752600" cy="9099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Thickness Gauges</a:t>
            </a: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Three Points Bore Gauges</a:t>
            </a:r>
          </a:p>
        </p:txBody>
      </p:sp>
      <p:sp>
        <p:nvSpPr>
          <p:cNvPr id="21" name="文本框 20"/>
          <p:cNvSpPr txBox="1"/>
          <p:nvPr>
            <p:custDataLst>
              <p:tags r:id="rId26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Comparison Gauges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2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30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31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Plug Gauges</a:t>
              </a: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27"/>
            </p:custDataLst>
          </p:nvPr>
        </p:nvSpPr>
        <p:spPr>
          <a:xfrm>
            <a:off x="9065871" y="315048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Height Gauges</a:t>
            </a:r>
          </a:p>
        </p:txBody>
      </p:sp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756775" y="4380230"/>
            <a:ext cx="1134110" cy="989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037205"/>
            <a:ext cx="2516505" cy="3956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1180--中文--20251119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83920" y="2356485"/>
            <a:ext cx="1943100" cy="520700"/>
          </a:xfrm>
          <a:prstGeom prst="rect">
            <a:avLst/>
          </a:prstGeom>
        </p:spPr>
      </p:pic>
      <p:pic>
        <p:nvPicPr>
          <p:cNvPr id="10" name="图片 9" descr="2511数显半径规-中文-20250623-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3706495" y="2010410"/>
            <a:ext cx="1944370" cy="930275"/>
          </a:xfrm>
          <a:prstGeom prst="rect">
            <a:avLst/>
          </a:prstGeom>
        </p:spPr>
      </p:pic>
      <p:pic>
        <p:nvPicPr>
          <p:cNvPr id="20" name="图片 19" descr="1531-中文-2023-8-11-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9248140" y="2236470"/>
            <a:ext cx="2219325" cy="800735"/>
          </a:xfrm>
          <a:prstGeom prst="rect">
            <a:avLst/>
          </a:prstGeom>
        </p:spPr>
      </p:pic>
      <p:pic>
        <p:nvPicPr>
          <p:cNvPr id="21" name="图片 20" descr="2771-中文-20240328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1330325" y="4306570"/>
            <a:ext cx="1036955" cy="106616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Depth Gauges</a:t>
            </a:r>
          </a:p>
        </p:txBody>
      </p:sp>
      <p:sp>
        <p:nvSpPr>
          <p:cNvPr id="3" name="文本框 2">
            <a:hlinkClick r:id="rId38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53738" y="54606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Flatness Measurement Stands</a:t>
            </a:r>
          </a:p>
        </p:txBody>
      </p:sp>
      <p:sp>
        <p:nvSpPr>
          <p:cNvPr id="17" name="文本框 16">
            <a:hlinkClick r:id="rId3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4370070"/>
            <a:ext cx="1647190" cy="10147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4218305"/>
            <a:ext cx="987425" cy="11544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4317365"/>
            <a:ext cx="2035810" cy="104711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31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Protractors</a:t>
            </a:r>
          </a:p>
        </p:txBody>
      </p:sp>
      <p:sp>
        <p:nvSpPr>
          <p:cNvPr id="29" name="文本框 28"/>
          <p:cNvSpPr txBox="1"/>
          <p:nvPr>
            <p:custDataLst>
              <p:tags r:id="rId32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Chamfer Gauges</a:t>
            </a:r>
          </a:p>
        </p:txBody>
      </p:sp>
      <p:sp>
        <p:nvSpPr>
          <p:cNvPr id="30" name="文本框 29"/>
          <p:cNvSpPr txBox="1"/>
          <p:nvPr>
            <p:custDataLst>
              <p:tags r:id="rId33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Radius Gauges</a:t>
            </a:r>
          </a:p>
        </p:txBody>
      </p:sp>
      <p:sp>
        <p:nvSpPr>
          <p:cNvPr id="31" name="文本框 30">
            <a:hlinkClick r:id="rId38" action="ppaction://hlinksldjump"/>
          </p:cNvPr>
          <p:cNvSpPr txBox="1"/>
          <p:nvPr>
            <p:custDataLst>
              <p:tags r:id="rId34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Internal Caliper Gauges</a:t>
            </a:r>
          </a:p>
        </p:txBody>
      </p:sp>
      <p:sp>
        <p:nvSpPr>
          <p:cNvPr id="32" name="文本框 31"/>
          <p:cNvSpPr txBox="1"/>
          <p:nvPr>
            <p:custDataLst>
              <p:tags r:id="rId35"/>
            </p:custDataLst>
          </p:nvPr>
        </p:nvSpPr>
        <p:spPr>
          <a:xfrm>
            <a:off x="9065871" y="3012511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Keyway Symmetry Digital Calipers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517640" y="1953895"/>
            <a:ext cx="1931035" cy="108331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293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32835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199505" y="5456555"/>
            <a:ext cx="261239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Roundness Measuring Machines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Quick Measurement Systems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CNC Vision Measuring Systems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3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Profile Projectors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3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06558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Microscopes</a:t>
            </a:r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3"/>
            </p:custDataLst>
          </p:nvPr>
        </p:nvSpPr>
        <p:spPr>
          <a:xfrm>
            <a:off x="9065895" y="534606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33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08745" y="531431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Surface Profile Measuring Machines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6" name="图片 5" descr="QMS-A220系列中文-20250922-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rcRect l="7167" r="3548"/>
          <a:stretch>
            <a:fillRect/>
          </a:stretch>
        </p:blipFill>
        <p:spPr>
          <a:xfrm>
            <a:off x="1173480" y="2063750"/>
            <a:ext cx="1351280" cy="1009650"/>
          </a:xfrm>
          <a:prstGeom prst="rect">
            <a:avLst/>
          </a:prstGeom>
        </p:spPr>
      </p:pic>
      <p:pic>
        <p:nvPicPr>
          <p:cNvPr id="2" name="图片 1" descr="ISD-V自动影像仪中文202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rcRect l="15455" r="14360"/>
          <a:stretch>
            <a:fillRect/>
          </a:stretch>
        </p:blipFill>
        <p:spPr>
          <a:xfrm>
            <a:off x="4039870" y="1926590"/>
            <a:ext cx="1268730" cy="1206500"/>
          </a:xfrm>
          <a:prstGeom prst="rect">
            <a:avLst/>
          </a:prstGeom>
        </p:spPr>
      </p:pic>
      <p:pic>
        <p:nvPicPr>
          <p:cNvPr id="3" name="图片 2" descr="ISP-A1000-中文-202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137400" y="2026920"/>
            <a:ext cx="722630" cy="1046480"/>
          </a:xfrm>
          <a:prstGeom prst="rect">
            <a:avLst/>
          </a:prstGeom>
        </p:spPr>
      </p:pic>
      <p:pic>
        <p:nvPicPr>
          <p:cNvPr id="5" name="图片 4" descr="CMM-CMBEHP关节臂三坐标-中文改-2026-03-02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550035" y="4297680"/>
            <a:ext cx="643255" cy="1111885"/>
          </a:xfrm>
          <a:prstGeom prst="rect">
            <a:avLst/>
          </a:prstGeom>
        </p:spPr>
      </p:pic>
      <p:pic>
        <p:nvPicPr>
          <p:cNvPr id="33" name="图片 32" descr="ISM-DL300-中文-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rcRect l="5916" t="5306" r="11265" b="5554"/>
          <a:stretch>
            <a:fillRect/>
          </a:stretch>
        </p:blipFill>
        <p:spPr>
          <a:xfrm>
            <a:off x="9766300" y="1978660"/>
            <a:ext cx="1320165" cy="1137920"/>
          </a:xfrm>
          <a:prstGeom prst="rect">
            <a:avLst/>
          </a:prstGeom>
        </p:spPr>
      </p:pic>
      <p:pic>
        <p:nvPicPr>
          <p:cNvPr id="22" name="图片 21" descr="SPM-1000C-中文-20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rcRect t="6191"/>
          <a:stretch>
            <a:fillRect/>
          </a:stretch>
        </p:blipFill>
        <p:spPr>
          <a:xfrm>
            <a:off x="9852660" y="4237355"/>
            <a:ext cx="942340" cy="1144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76725" y="4222750"/>
            <a:ext cx="855980" cy="1091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960870" y="4220210"/>
            <a:ext cx="1076960" cy="121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547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0756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Tool Presetters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285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Length Presetters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3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Handheld 3D Scanners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3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065588" y="315112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Scan Micrometers</a:t>
            </a:r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8948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3"/>
            </p:custDataLst>
          </p:nvPr>
        </p:nvSpPr>
        <p:spPr>
          <a:xfrm>
            <a:off x="9065895" y="5285740"/>
            <a:ext cx="2516505" cy="4457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33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8961120" y="5286375"/>
            <a:ext cx="28594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Dual-Display Cutting Tools</a:t>
            </a:r>
          </a:p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Microscopes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4" name="图片 23" descr="LDM-series-中文-20250926-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rcRect l="11588" t="13050" r="7410" b="8714"/>
          <a:stretch>
            <a:fillRect/>
          </a:stretch>
        </p:blipFill>
        <p:spPr>
          <a:xfrm>
            <a:off x="9504045" y="2144395"/>
            <a:ext cx="1640205" cy="937260"/>
          </a:xfrm>
          <a:prstGeom prst="rect">
            <a:avLst/>
          </a:prstGeom>
        </p:spPr>
      </p:pic>
      <p:pic>
        <p:nvPicPr>
          <p:cNvPr id="17" name="图片 16" descr="ISU-100D-最终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283710" y="4274185"/>
            <a:ext cx="779780" cy="11353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611630" y="1965325"/>
            <a:ext cx="516255" cy="11163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rcRect l="2471" t="8533" r="710" b="2103"/>
          <a:stretch>
            <a:fillRect/>
          </a:stretch>
        </p:blipFill>
        <p:spPr>
          <a:xfrm>
            <a:off x="3905885" y="2068830"/>
            <a:ext cx="1577975" cy="9499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7042785" y="4287520"/>
            <a:ext cx="935355" cy="11220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rcRect l="10460" t="7972" r="12890" b="10981"/>
          <a:stretch>
            <a:fillRect/>
          </a:stretch>
        </p:blipFill>
        <p:spPr>
          <a:xfrm>
            <a:off x="9743440" y="4274185"/>
            <a:ext cx="1400810" cy="1012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219950" y="1983740"/>
            <a:ext cx="492125" cy="1102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283335" y="4274820"/>
            <a:ext cx="97536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</a:t>
              </a:r>
              <a:r>
                <a:rPr lang="en-US" altLang="zh-CN" sz="2400" b="1" dirty="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</a:t>
              </a:r>
            </a:p>
          </p:txBody>
        </p:sp>
      </p:grpSp>
      <p:sp>
        <p:nvSpPr>
          <p:cNvPr id="2" name="矩形: 圆角 41"/>
          <p:cNvSpPr/>
          <p:nvPr>
            <p:custDataLst>
              <p:tags r:id="rId4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</a:p>
        </p:txBody>
      </p:sp>
      <p:sp>
        <p:nvSpPr>
          <p:cNvPr id="3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hlinkClick r:id="rId1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 Focus Digital Microscopes</a:t>
            </a:r>
          </a:p>
        </p:txBody>
      </p:sp>
      <p:sp>
        <p:nvSpPr>
          <p:cNvPr id="11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Videoscopes</a:t>
            </a:r>
          </a:p>
        </p:txBody>
      </p:sp>
      <p:pic>
        <p:nvPicPr>
          <p:cNvPr id="8" name="图片 7" descr="ISM-ZS5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83105" y="3232785"/>
            <a:ext cx="1269365" cy="1751330"/>
          </a:xfrm>
          <a:prstGeom prst="rect">
            <a:avLst/>
          </a:prstGeom>
        </p:spPr>
      </p:pic>
      <p:pic>
        <p:nvPicPr>
          <p:cNvPr id="12" name="图片 11" descr="5302-中文-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892040" y="3704590"/>
            <a:ext cx="2406015" cy="102679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468995" y="3532505"/>
            <a:ext cx="2208530" cy="134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0" name="矩形: 圆角 40"/>
          <p:cNvSpPr/>
          <p:nvPr>
            <p:custDataLst>
              <p:tags r:id="rId1"/>
            </p:custDataLst>
          </p:nvPr>
        </p:nvSpPr>
        <p:spPr>
          <a:xfrm>
            <a:off x="142938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677735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OPP-GZ01-Y-中文版-20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744470" y="2837180"/>
            <a:ext cx="1355090" cy="1866265"/>
          </a:xfrm>
          <a:prstGeom prst="rect">
            <a:avLst/>
          </a:prstGeom>
        </p:spPr>
      </p:pic>
      <p:pic>
        <p:nvPicPr>
          <p:cNvPr id="11" name="图片 10" descr="OPP-OS18-Y-中文版-20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236460" y="2957830"/>
            <a:ext cx="3067685" cy="1745615"/>
          </a:xfrm>
          <a:prstGeom prst="rect">
            <a:avLst/>
          </a:prstGeom>
        </p:spPr>
      </p:pic>
      <p:sp>
        <p:nvSpPr>
          <p:cNvPr id="2" name="矩形: 圆角 41"/>
          <p:cNvSpPr/>
          <p:nvPr>
            <p:custDataLst>
              <p:tags r:id="rId5"/>
            </p:custDataLst>
          </p:nvPr>
        </p:nvSpPr>
        <p:spPr>
          <a:xfrm>
            <a:off x="143637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Cleanliness Testing</a:t>
              </a:r>
            </a:p>
          </p:txBody>
        </p:sp>
      </p:grpSp>
      <p:sp>
        <p:nvSpPr>
          <p:cNvPr id="34" name="文本框 33">
            <a:hlinkClick r:id="rId11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4357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Parts Cleanliness Testing Cabinets</a:t>
            </a:r>
          </a:p>
        </p:txBody>
      </p:sp>
      <p:sp>
        <p:nvSpPr>
          <p:cNvPr id="9" name="矩形: 圆角 41"/>
          <p:cNvSpPr/>
          <p:nvPr>
            <p:custDataLst>
              <p:tags r:id="rId7"/>
            </p:custDataLst>
          </p:nvPr>
        </p:nvSpPr>
        <p:spPr>
          <a:xfrm>
            <a:off x="677799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67824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Automatic Cleanliness Analysis Systems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3" action="ppaction://hlinksldjump"/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Sets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1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16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17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41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3" action="ppaction://hlinksldjump"/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9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0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23" action="ppaction://hlinksldjump"/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</a:p>
          </p:txBody>
        </p:sp>
      </p:grpSp>
      <p:pic>
        <p:nvPicPr>
          <p:cNvPr id="8" name="图片 7" descr="ISR-C300-C301-中文-20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984365" y="2428875"/>
            <a:ext cx="1454150" cy="1052830"/>
          </a:xfrm>
          <a:prstGeom prst="rect">
            <a:avLst/>
          </a:prstGeom>
        </p:spPr>
      </p:pic>
      <p:pic>
        <p:nvPicPr>
          <p:cNvPr id="9" name="图片 8" descr="ISR-CS2-中文-20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267710" y="2333625"/>
            <a:ext cx="1224915" cy="1148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267710" y="4406900"/>
            <a:ext cx="890905" cy="11163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807835" y="4473575"/>
            <a:ext cx="180721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2.4,&quot;left&quot;:47.55,&quot;top&quot;:149.1,&quot;width&quot;:865.5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459</Words>
  <Application>Microsoft Office PowerPoint</Application>
  <PresentationFormat>宽屏</PresentationFormat>
  <Paragraphs>162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等线 Light</vt:lpstr>
      <vt:lpstr>思源黑体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469</cp:revision>
  <dcterms:created xsi:type="dcterms:W3CDTF">2026-04-03T02:03:00Z</dcterms:created>
  <dcterms:modified xsi:type="dcterms:W3CDTF">2026-05-22T08:03:47Z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53F356687C044470B773C0A1480CDEF4_13</vt:lpwstr>
  </property>
</Properties>
</file>